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8504" autoAdjust="0"/>
    <p:restoredTop sz="94660"/>
  </p:normalViewPr>
  <p:slideViewPr>
    <p:cSldViewPr snapToGrid="0" snapToObjects="1">
      <p:cViewPr>
        <p:scale>
          <a:sx n="95" d="100"/>
          <a:sy n="95" d="100"/>
        </p:scale>
        <p:origin x="-232" y="-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C2D4F-94FA-5646-BEF4-48171F0EE5C7}" type="datetimeFigureOut">
              <a:rPr lang="en-US" smtClean="0"/>
              <a:t>11/4/13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36095-E9E6-8F46-A297-8EE6B97E72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54793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C2D4F-94FA-5646-BEF4-48171F0EE5C7}" type="datetimeFigureOut">
              <a:rPr lang="en-US" smtClean="0"/>
              <a:t>11/4/13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36095-E9E6-8F46-A297-8EE6B97E72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00045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C2D4F-94FA-5646-BEF4-48171F0EE5C7}" type="datetimeFigureOut">
              <a:rPr lang="en-US" smtClean="0"/>
              <a:t>11/4/13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36095-E9E6-8F46-A297-8EE6B97E72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25530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C2D4F-94FA-5646-BEF4-48171F0EE5C7}" type="datetimeFigureOut">
              <a:rPr lang="en-US" smtClean="0"/>
              <a:t>11/4/13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36095-E9E6-8F46-A297-8EE6B97E72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03314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C2D4F-94FA-5646-BEF4-48171F0EE5C7}" type="datetimeFigureOut">
              <a:rPr lang="en-US" smtClean="0"/>
              <a:t>11/4/13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36095-E9E6-8F46-A297-8EE6B97E72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79908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C2D4F-94FA-5646-BEF4-48171F0EE5C7}" type="datetimeFigureOut">
              <a:rPr lang="en-US" smtClean="0"/>
              <a:t>11/4/13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36095-E9E6-8F46-A297-8EE6B97E72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29007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C2D4F-94FA-5646-BEF4-48171F0EE5C7}" type="datetimeFigureOut">
              <a:rPr lang="en-US" smtClean="0"/>
              <a:t>11/4/13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36095-E9E6-8F46-A297-8EE6B97E72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92155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C2D4F-94FA-5646-BEF4-48171F0EE5C7}" type="datetimeFigureOut">
              <a:rPr lang="en-US" smtClean="0"/>
              <a:t>11/4/13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36095-E9E6-8F46-A297-8EE6B97E72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65540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C2D4F-94FA-5646-BEF4-48171F0EE5C7}" type="datetimeFigureOut">
              <a:rPr lang="en-US" smtClean="0"/>
              <a:t>11/4/13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36095-E9E6-8F46-A297-8EE6B97E72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01064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C2D4F-94FA-5646-BEF4-48171F0EE5C7}" type="datetimeFigureOut">
              <a:rPr lang="en-US" smtClean="0"/>
              <a:t>11/4/13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36095-E9E6-8F46-A297-8EE6B97E72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17817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C2D4F-94FA-5646-BEF4-48171F0EE5C7}" type="datetimeFigureOut">
              <a:rPr lang="en-US" smtClean="0"/>
              <a:t>11/4/13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36095-E9E6-8F46-A297-8EE6B97E72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569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CC2D4F-94FA-5646-BEF4-48171F0EE5C7}" type="datetimeFigureOut">
              <a:rPr lang="en-US" smtClean="0"/>
              <a:t>11/4/13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236095-E9E6-8F46-A297-8EE6B97E72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11749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5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1884651"/>
              </p:ext>
            </p:extLst>
          </p:nvPr>
        </p:nvGraphicFramePr>
        <p:xfrm>
          <a:off x="133683" y="120317"/>
          <a:ext cx="8836527" cy="662575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945509"/>
                <a:gridCol w="2945509"/>
                <a:gridCol w="2945509"/>
              </a:tblGrid>
              <a:tr h="1656438">
                <a:tc>
                  <a:txBody>
                    <a:bodyPr/>
                    <a:lstStyle/>
                    <a:p>
                      <a:pPr algn="ctr"/>
                      <a:endParaRPr lang="en-US" sz="3200" dirty="0" smtClean="0"/>
                    </a:p>
                    <a:p>
                      <a:pPr algn="ctr"/>
                      <a:r>
                        <a:rPr lang="en-US" sz="3200" dirty="0" smtClean="0"/>
                        <a:t>culture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Traditions, arts, and beliefs of a group</a:t>
                      </a:r>
                      <a:r>
                        <a:rPr lang="en-US" sz="2800" baseline="0" dirty="0" smtClean="0"/>
                        <a:t> of people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1656438">
                <a:tc>
                  <a:txBody>
                    <a:bodyPr/>
                    <a:lstStyle/>
                    <a:p>
                      <a:pPr algn="ctr"/>
                      <a:endParaRPr lang="en-US" sz="3200" dirty="0" smtClean="0"/>
                    </a:p>
                    <a:p>
                      <a:pPr algn="ctr"/>
                      <a:r>
                        <a:rPr lang="en-US" sz="3200" dirty="0" smtClean="0"/>
                        <a:t>subject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A</a:t>
                      </a:r>
                      <a:r>
                        <a:rPr lang="en-US" sz="2800" baseline="0" dirty="0" smtClean="0"/>
                        <a:t> topic that you study: science, math, or reading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56438">
                <a:tc>
                  <a:txBody>
                    <a:bodyPr/>
                    <a:lstStyle/>
                    <a:p>
                      <a:pPr algn="ctr"/>
                      <a:endParaRPr lang="en-US" sz="3200" dirty="0" smtClean="0"/>
                    </a:p>
                    <a:p>
                      <a:pPr algn="ctr"/>
                      <a:r>
                        <a:rPr lang="en-US" sz="3200" dirty="0" smtClean="0"/>
                        <a:t>community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A group of people</a:t>
                      </a:r>
                      <a:r>
                        <a:rPr lang="en-US" sz="2800" baseline="0" dirty="0" smtClean="0"/>
                        <a:t> who live together in the same place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1656438">
                <a:tc>
                  <a:txBody>
                    <a:bodyPr/>
                    <a:lstStyle/>
                    <a:p>
                      <a:pPr algn="ctr"/>
                      <a:endParaRPr lang="en-US" sz="3200" dirty="0" smtClean="0"/>
                    </a:p>
                    <a:p>
                      <a:pPr algn="ctr"/>
                      <a:r>
                        <a:rPr lang="en-US" sz="3200" dirty="0" smtClean="0"/>
                        <a:t>lesson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Something that you learn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99605" y="217905"/>
            <a:ext cx="2489869" cy="151193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67652" y="5101085"/>
            <a:ext cx="1469705" cy="15113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67652" y="1915695"/>
            <a:ext cx="1469705" cy="146432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66185" y="3506537"/>
            <a:ext cx="2523289" cy="14834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36226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68161243"/>
              </p:ext>
            </p:extLst>
          </p:nvPr>
        </p:nvGraphicFramePr>
        <p:xfrm>
          <a:off x="120313" y="120317"/>
          <a:ext cx="8836527" cy="662575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945509"/>
                <a:gridCol w="2945509"/>
                <a:gridCol w="2945509"/>
              </a:tblGrid>
              <a:tr h="1656438">
                <a:tc>
                  <a:txBody>
                    <a:bodyPr/>
                    <a:lstStyle/>
                    <a:p>
                      <a:pPr algn="ctr"/>
                      <a:endParaRPr lang="en-US" sz="3200" dirty="0" smtClean="0"/>
                    </a:p>
                    <a:p>
                      <a:pPr algn="ctr"/>
                      <a:r>
                        <a:rPr lang="en-US" sz="3200" dirty="0" smtClean="0"/>
                        <a:t>language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Words,</a:t>
                      </a:r>
                      <a:r>
                        <a:rPr lang="en-US" sz="2800" baseline="0" dirty="0" smtClean="0"/>
                        <a:t> signs,  or symbols used to communicate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1656438">
                <a:tc>
                  <a:txBody>
                    <a:bodyPr/>
                    <a:lstStyle/>
                    <a:p>
                      <a:pPr algn="ctr"/>
                      <a:endParaRPr lang="en-US" sz="3200" dirty="0" smtClean="0"/>
                    </a:p>
                    <a:p>
                      <a:pPr algn="ctr"/>
                      <a:r>
                        <a:rPr lang="en-US" sz="3200" dirty="0" smtClean="0"/>
                        <a:t>special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Different from the usual, NOT common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56438">
                <a:tc>
                  <a:txBody>
                    <a:bodyPr/>
                    <a:lstStyle/>
                    <a:p>
                      <a:pPr algn="ctr"/>
                      <a:endParaRPr lang="en-US" sz="3200" dirty="0" smtClean="0"/>
                    </a:p>
                    <a:p>
                      <a:pPr algn="ctr"/>
                      <a:r>
                        <a:rPr lang="en-US" sz="3200" dirty="0" smtClean="0"/>
                        <a:t>transportation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How</a:t>
                      </a:r>
                      <a:r>
                        <a:rPr lang="en-US" sz="2800" baseline="0" dirty="0" smtClean="0"/>
                        <a:t> you travel from one place to another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1656438">
                <a:tc>
                  <a:txBody>
                    <a:bodyPr/>
                    <a:lstStyle/>
                    <a:p>
                      <a:pPr algn="ctr"/>
                      <a:endParaRPr lang="en-US" sz="3200" dirty="0" smtClean="0"/>
                    </a:p>
                    <a:p>
                      <a:pPr algn="ctr"/>
                      <a:r>
                        <a:rPr lang="en-US" sz="3200" dirty="0" smtClean="0"/>
                        <a:t>wear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To put</a:t>
                      </a:r>
                      <a:r>
                        <a:rPr lang="en-US" sz="2800" baseline="0" dirty="0" smtClean="0"/>
                        <a:t> something on your body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07627" y="227264"/>
            <a:ext cx="2548689" cy="154130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07627" y="1838417"/>
            <a:ext cx="2548690" cy="154776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93448" y="3500464"/>
            <a:ext cx="2456447" cy="154630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5"/>
          <a:srcRect t="31324"/>
          <a:stretch/>
        </p:blipFill>
        <p:spPr>
          <a:xfrm>
            <a:off x="6207626" y="5152831"/>
            <a:ext cx="2642269" cy="14645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08290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76</Words>
  <Application>Microsoft Macintosh PowerPoint</Application>
  <PresentationFormat>On-screen Show (4:3)</PresentationFormat>
  <Paragraphs>24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Company>Blountville Elementary School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Charity Dowell</dc:creator>
  <cp:lastModifiedBy>Charity Dowell</cp:lastModifiedBy>
  <cp:revision>4</cp:revision>
  <dcterms:created xsi:type="dcterms:W3CDTF">2013-11-05T00:32:04Z</dcterms:created>
  <dcterms:modified xsi:type="dcterms:W3CDTF">2013-11-05T01:01:51Z</dcterms:modified>
</cp:coreProperties>
</file>